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409" r:id="rId23"/>
    <p:sldId id="398" r:id="rId24"/>
    <p:sldId id="411" r:id="rId25"/>
    <p:sldId id="412" r:id="rId26"/>
    <p:sldId id="406" r:id="rId27"/>
    <p:sldId id="396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613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</TotalTime>
  <Words>1506</Words>
  <Application>Microsoft Office PowerPoint</Application>
  <PresentationFormat>Custom</PresentationFormat>
  <Paragraphs>276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Takeaways</vt:lpstr>
      <vt:lpstr>Functions</vt:lpstr>
      <vt:lpstr>Defining a function</vt:lpstr>
      <vt:lpstr>Calling functions</vt:lpstr>
      <vt:lpstr>Loops</vt:lpstr>
      <vt:lpstr>Projects and Folders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183</cp:revision>
  <dcterms:created xsi:type="dcterms:W3CDTF">2020-09-13T09:08:16Z</dcterms:created>
  <dcterms:modified xsi:type="dcterms:W3CDTF">2021-11-23T17:00:37Z</dcterms:modified>
</cp:coreProperties>
</file>